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3" r:id="rId5"/>
    <p:sldId id="260" r:id="rId6"/>
    <p:sldId id="261" r:id="rId7"/>
    <p:sldId id="264" r:id="rId8"/>
    <p:sldId id="265" r:id="rId9"/>
    <p:sldId id="266" r:id="rId10"/>
    <p:sldId id="267" r:id="rId11"/>
    <p:sldId id="262" r:id="rId12"/>
    <p:sldId id="268" r:id="rId13"/>
  </p:sldIdLst>
  <p:sldSz cx="9144000" cy="6858000" type="screen4x3"/>
  <p:notesSz cx="6858000" cy="9144000"/>
  <p:embeddedFontLst>
    <p:embeddedFont>
      <p:font typeface="Calibri" pitchFamily="34" charset="0"/>
      <p:regular r:id="rId15"/>
      <p:bold r:id="rId16"/>
      <p:italic r:id="rId17"/>
      <p:boldItalic r:id="rId18"/>
    </p:embeddedFont>
    <p:embeddedFont>
      <p:font typeface="ＭＳ Ｐゴシック" pitchFamily="34" charset="-128"/>
      <p:regular r:id="rId19"/>
    </p:embeddedFont>
    <p:embeddedFont>
      <p:font typeface="Tahoma" pitchFamily="34" charset="0"/>
      <p:regular r:id="rId20"/>
      <p:bold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87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9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FE481-7184-4B2C-A094-41F82175D422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63411-A94F-4A6C-8A58-6B26542BE1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4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2E7220BD-169E-4CFC-ACA4-2C8F19CA2268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42BCE321-1866-4FEF-B234-0D52B1CE2A85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10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3431310-5D02-4B41-8A90-7F03F0DC3D96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11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ADC89B9-5487-4205-BEFE-E1A76108AB5A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12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6618CA5-6AD6-4D41-BC3D-A7710DF28254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2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8236E77F-87F5-403A-8849-AE41213A1CC1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3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7A12DA2-6ED4-4CDC-A7AB-4E42FAB3911B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4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3F73D5E7-D71B-45BD-98FD-539FCEFB993C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5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2B211C2B-278B-4922-9637-D0963594AA04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6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38D0FD6-0546-4CE2-8058-2042E18CCEEB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7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D14D4B23-C254-44BE-AF18-D4190739721F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8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 txBox="1">
            <a:spLocks noGrp="1" noChangeArrowheads="1"/>
          </p:cNvSpPr>
          <p:nvPr/>
        </p:nvSpPr>
        <p:spPr bwMode="auto">
          <a:xfrm>
            <a:off x="3886200" y="8686406"/>
            <a:ext cx="2971800" cy="4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56E1766-65B4-40E7-B569-FFA2A38003D2}" type="slidenum">
              <a:rPr lang="en-US" sz="1200">
                <a:latin typeface="Times New Roman" pitchFamily="18" charset="0"/>
                <a:cs typeface="Arial" charset="0"/>
              </a:rPr>
              <a:pPr algn="r" eaLnBrk="1" hangingPunct="1"/>
              <a:t>9</a:t>
            </a:fld>
            <a:endParaRPr lang="en-US" sz="1200">
              <a:latin typeface="Times New Roman" pitchFamily="18" charset="0"/>
              <a:cs typeface="Arial" charset="0"/>
            </a:endParaRPr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426E5-170A-4110-8F2A-5B74D1D7BD1A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AV CO-OP, LLC.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670AC-52D1-490D-AE13-EAF03C63A27B}" type="datetime1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8415"/>
            <a:ext cx="8229600" cy="43577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683" y="577970"/>
            <a:ext cx="8436634" cy="95753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8E1D5-9910-42B2-A328-CF0BB12F08F5}" type="datetime1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04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2133600" cy="288925"/>
          </a:xfrm>
        </p:spPr>
        <p:txBody>
          <a:bodyPr/>
          <a:lstStyle/>
          <a:p>
            <a:fld id="{7E9591C2-E07A-437F-9A6B-C3FE86487BF0}" type="datetime1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288925"/>
          </a:xfrm>
        </p:spPr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553200"/>
            <a:ext cx="2133600" cy="288925"/>
          </a:xfrm>
        </p:spPr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D1CE7-CBB2-47F3-985E-58FB6F346297}" type="datetime1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0C409-B97A-4146-8F1B-EE0C69AD1CE8}" type="datetime1">
              <a:rPr lang="en-US" smtClean="0"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C5E8-1E9A-4425-A163-29EC7D4689E6}" type="datetime1">
              <a:rPr lang="en-US" smtClean="0"/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21B5-8B99-46A8-BF82-B53CA4A8BCEE}" type="datetime1">
              <a:rPr lang="en-US" smtClean="0"/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EE159-3F4C-45EB-8AC9-45022AFF721D}" type="datetime1">
              <a:rPr lang="en-US" smtClean="0"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2281-0CCD-40D8-93C4-FF849B374D70}" type="datetime1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04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91706"/>
            <a:ext cx="8229600" cy="96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sunset" dir="t"/>
          </a:scene3d>
          <a:sp3d prstMaterial="clear"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sp3d extrusionH="57150">
              <a:bevelT w="38100" h="38100" prst="relaxedInset"/>
            </a:sp3d>
          </a:bodyPr>
          <a:lstStyle/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9019"/>
            <a:ext cx="8229600" cy="4487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000" b="0" kern="120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fld id="{AF1FCB3E-EFD3-4E21-AC3A-EE00DB41F058}" type="datetime1">
              <a:rPr lang="en-US" smtClean="0"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AV CO-OP, LLC. 2012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000" b="0" kern="120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fld id="{3F495C4E-3AD4-4247-8BEE-3DB83FB53B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1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96023" y="5981672"/>
            <a:ext cx="1664898" cy="7135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49" r:id="rId3"/>
    <p:sldLayoutId id="2147483650" r:id="rId4"/>
    <p:sldLayoutId id="2147483652" r:id="rId5"/>
    <p:sldLayoutId id="2147483653" r:id="rId6"/>
    <p:sldLayoutId id="2147483655" r:id="rId7"/>
    <p:sldLayoutId id="2147483657" r:id="rId8"/>
    <p:sldLayoutId id="2147483658" r:id="rId9"/>
    <p:sldLayoutId id="2147483659" r:id="rId10"/>
  </p:sldLayoutIdLst>
  <p:hf sldNum="0"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altLang="ja-JP" sz="3200" b="1" kern="1200" dirty="0" smtClean="0">
          <a:solidFill>
            <a:schemeClr val="bg2"/>
          </a:solidFill>
          <a:effectLst>
            <a:outerShdw blurRad="38100" dist="38100" dir="2700000" algn="tl">
              <a:srgbClr val="000000"/>
            </a:outerShdw>
            <a:reflection blurRad="6350" stA="55000" endA="300" endPos="45500" dir="5400000" sy="-100000" algn="bl" rotWithShape="0"/>
          </a:effectLst>
          <a:latin typeface="Tahoma" pitchFamily="34" charset="0"/>
          <a:ea typeface="+mj-ea"/>
          <a:cs typeface="Tahoma" pitchFamily="34" charset="0"/>
        </a:defRPr>
      </a:lvl1pPr>
    </p:titleStyle>
    <p:bodyStyle>
      <a:lvl1pPr marL="342900" indent="-34290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accent1"/>
        </a:buClr>
        <a:buFont typeface="Wingdings" pitchFamily="2" charset="2"/>
        <a:buChar char="Ø"/>
        <a:defRPr lang="en-US" altLang="ja-JP" sz="2400" kern="120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1pPr>
      <a:lvl2pPr marL="742950" indent="-28575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bg2"/>
        </a:buClr>
        <a:buFont typeface="Wingdings" pitchFamily="2" charset="2"/>
        <a:buChar char="Ø"/>
        <a:defRPr lang="en-US" altLang="ja-JP" sz="2000" kern="120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2pPr>
      <a:lvl3pPr marL="1143000" indent="-22860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bg2"/>
        </a:buClr>
        <a:buFont typeface="Wingdings" pitchFamily="2" charset="2"/>
        <a:buChar char="Ø"/>
        <a:defRPr lang="en-US" altLang="ja-JP" sz="2000" kern="120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3pPr>
      <a:lvl4pPr marL="1600200" indent="-22860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bg2"/>
        </a:buClr>
        <a:buFont typeface="Wingdings" pitchFamily="2" charset="2"/>
        <a:buChar char="Ø"/>
        <a:defRPr lang="en-US" altLang="ja-JP" sz="2000" kern="120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4pPr>
      <a:lvl5pPr marL="2057400" indent="-228600" algn="l" defTabSz="914400" rtl="0" eaLnBrk="0" fontAlgn="base" latinLnBrk="0" hangingPunct="0">
        <a:lnSpc>
          <a:spcPct val="90000"/>
        </a:lnSpc>
        <a:spcBef>
          <a:spcPts val="0"/>
        </a:spcBef>
        <a:spcAft>
          <a:spcPts val="1800"/>
        </a:spcAft>
        <a:buClr>
          <a:schemeClr val="bg2"/>
        </a:buClr>
        <a:buFont typeface="Wingdings" pitchFamily="2" charset="2"/>
        <a:buChar char="Ø"/>
        <a:defRPr lang="en-US" altLang="ja-JP" sz="2000" kern="1200" dirty="0" smtClean="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goggins@avco-op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vco-op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131" y="1197236"/>
            <a:ext cx="4992777" cy="2139762"/>
          </a:xfrm>
          <a:prstGeom prst="rect">
            <a:avLst/>
          </a:prstGeom>
        </p:spPr>
      </p:pic>
      <p:sp>
        <p:nvSpPr>
          <p:cNvPr id="1474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3783013"/>
            <a:ext cx="7772400" cy="1470025"/>
          </a:xfrm>
          <a:noFill/>
          <a:ln/>
          <a:effectLst>
            <a:outerShdw blurRad="50800" dist="76200" dir="2700000" algn="tl" rotWithShape="0">
              <a:prstClr val="black">
                <a:alpha val="67000"/>
              </a:prstClr>
            </a:outerShdw>
          </a:effectLst>
        </p:spPr>
        <p:txBody>
          <a:bodyPr/>
          <a:lstStyle/>
          <a:p>
            <a:r>
              <a:rPr lang="en-US" sz="4800" dirty="0"/>
              <a:t>Partnering with your Presentation </a:t>
            </a:r>
            <a:r>
              <a:rPr lang="en-US" sz="4800" dirty="0" smtClean="0"/>
              <a:t>Provider!  </a:t>
            </a:r>
            <a:endParaRPr lang="en-US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8463-7783-4666-85E9-AB8E7EBE9627}" type="datetime1">
              <a:rPr lang="en-US" smtClean="0"/>
              <a:t>3/28/2013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Success with integrity</a:t>
            </a:r>
          </a:p>
          <a:p>
            <a:r>
              <a:rPr lang="en-US" sz="2800" dirty="0" smtClean="0"/>
              <a:t>Service with commitment</a:t>
            </a:r>
          </a:p>
          <a:p>
            <a:r>
              <a:rPr lang="en-US" sz="2800" dirty="0" smtClean="0"/>
              <a:t>Partnership with our clients as equals</a:t>
            </a:r>
          </a:p>
          <a:p>
            <a:r>
              <a:rPr lang="en-US" sz="2800" dirty="0" smtClean="0"/>
              <a:t>Presentations to celebrate with pride</a:t>
            </a:r>
          </a:p>
          <a:p>
            <a:r>
              <a:rPr lang="en-US" sz="2800" dirty="0"/>
              <a:t>Honest profits for honest work</a:t>
            </a:r>
          </a:p>
          <a:p>
            <a:endParaRPr lang="en-US" sz="2800" dirty="0" smtClean="0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OUR CORE VALUES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23D6-15E2-43E8-B140-5284F7D4349F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3613150"/>
            <a:ext cx="7772400" cy="1470025"/>
          </a:xfrm>
          <a:noFill/>
          <a:ln/>
        </p:spPr>
        <p:txBody>
          <a:bodyPr/>
          <a:lstStyle/>
          <a:p>
            <a:r>
              <a:rPr lang="en-US" sz="6600"/>
              <a:t>Questions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827D-7F36-4C58-A1A3-F3464077DE01}" type="datetime1">
              <a:rPr lang="en-US" smtClean="0"/>
              <a:t>3/28/2013</a:t>
            </a:fld>
            <a:endParaRPr lang="en-US"/>
          </a:p>
        </p:txBody>
      </p:sp>
      <p:pic>
        <p:nvPicPr>
          <p:cNvPr id="7" name="Picture 6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131" y="1197236"/>
            <a:ext cx="4992777" cy="213976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Contact Information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C117-0FB9-4941-AFDC-79334AE749B2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885950"/>
            <a:ext cx="9144000" cy="4000500"/>
          </a:xfrm>
          <a:noFill/>
        </p:spPr>
        <p:txBody>
          <a:bodyPr/>
          <a:lstStyle/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sz="4000" b="1" dirty="0" smtClean="0">
                <a:solidFill>
                  <a:schemeClr val="bg2"/>
                </a:solidFill>
                <a:effectLst/>
              </a:rPr>
              <a:t>Al </a:t>
            </a:r>
            <a:r>
              <a:rPr lang="en-US" sz="4000" b="1" dirty="0" err="1" smtClean="0">
                <a:solidFill>
                  <a:schemeClr val="bg2"/>
                </a:solidFill>
                <a:effectLst/>
              </a:rPr>
              <a:t>Goggins</a:t>
            </a:r>
            <a:r>
              <a:rPr lang="en-US" sz="4000" b="1" dirty="0" smtClean="0">
                <a:solidFill>
                  <a:schemeClr val="bg2"/>
                </a:solidFill>
                <a:effectLst/>
              </a:rPr>
              <a:t>,</a:t>
            </a: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sz="3600" i="1" dirty="0" smtClean="0">
                <a:effectLst/>
              </a:rPr>
              <a:t>Director of Sales</a:t>
            </a:r>
            <a:r>
              <a:rPr lang="en-US" sz="1400" dirty="0" smtClean="0">
                <a:effectLst/>
              </a:rPr>
              <a:t/>
            </a:r>
            <a:br>
              <a:rPr lang="en-US" sz="1400" dirty="0" smtClean="0">
                <a:effectLst/>
              </a:rPr>
            </a:br>
            <a:r>
              <a:rPr lang="en-US" sz="1400" dirty="0" smtClean="0">
                <a:effectLst/>
              </a:rPr>
              <a:t> </a:t>
            </a: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Phone: 404-856-0875</a:t>
            </a: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e-mail: </a:t>
            </a:r>
            <a:r>
              <a:rPr lang="en-US" dirty="0" smtClean="0">
                <a:effectLst/>
                <a:hlinkClick r:id="rId3"/>
              </a:rPr>
              <a:t>agoggins@avco-op.com</a:t>
            </a:r>
            <a:endParaRPr lang="en-US" dirty="0" smtClean="0">
              <a:effectLst/>
            </a:endParaRP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Website: </a:t>
            </a:r>
            <a:r>
              <a:rPr lang="en-US" dirty="0" smtClean="0">
                <a:effectLst/>
                <a:hlinkClick r:id="rId4"/>
              </a:rPr>
              <a:t>www.avco-op.com</a:t>
            </a:r>
            <a:endParaRPr lang="en-US" dirty="0" smtClean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Is presentation critical to the success of your meeting or conference?</a:t>
            </a:r>
          </a:p>
          <a:p>
            <a:r>
              <a:rPr lang="en-US" sz="2800" smtClean="0"/>
              <a:t>Does your meeting or conference simply require presentation hardware, or does it require consultative input as well?</a:t>
            </a:r>
          </a:p>
          <a:p>
            <a:r>
              <a:rPr lang="en-US" sz="2800" smtClean="0"/>
              <a:t>Which relationship best represents your team?</a:t>
            </a:r>
          </a:p>
          <a:p>
            <a:endParaRPr lang="en-US" sz="2800" dirty="0" smtClean="0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Representing Your Team</a:t>
            </a:r>
            <a:endParaRPr lang="en-US" sz="36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DD940-197F-4FAE-A5F7-1EC0C00DD55E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Our Presentation </a:t>
            </a:r>
            <a:r>
              <a:rPr lang="en-US" sz="2800" dirty="0"/>
              <a:t>C</a:t>
            </a:r>
            <a:r>
              <a:rPr lang="en-US" sz="2800" dirty="0" smtClean="0"/>
              <a:t>onsultants confer with your presenters before the conference to ensure specified requirements are met</a:t>
            </a:r>
          </a:p>
          <a:p>
            <a:r>
              <a:rPr lang="en-US" sz="2800" dirty="0" smtClean="0"/>
              <a:t>Our Consultants work with you to create PowerPoint slide themes, specific to your conference to maintain a controlled and consistent look</a:t>
            </a:r>
          </a:p>
          <a:p>
            <a:r>
              <a:rPr lang="en-US" sz="2800" dirty="0" smtClean="0"/>
              <a:t>Our Consultants work to make every presenter feel that their message is clearly and effectively conveyed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Commitment To Effective Presentation</a:t>
            </a:r>
            <a:endParaRPr lang="en-US" sz="36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A6AB-DC09-4D06-A3A1-93AF87D635E4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Presentation  management and technical services</a:t>
            </a:r>
          </a:p>
          <a:p>
            <a:r>
              <a:rPr lang="en-US" sz="2800" smtClean="0"/>
              <a:t>On-site video production services</a:t>
            </a:r>
          </a:p>
          <a:p>
            <a:r>
              <a:rPr lang="en-US" sz="2800" smtClean="0"/>
              <a:t>Customer-focused professional technicians</a:t>
            </a:r>
          </a:p>
          <a:p>
            <a:r>
              <a:rPr lang="en-US" sz="2800" smtClean="0"/>
              <a:t>Nationwide service</a:t>
            </a:r>
          </a:p>
          <a:p>
            <a:endParaRPr lang="en-US" sz="2800" smtClean="0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Our Services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CCCA-75E6-4A36-8B97-5B673C4377AF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8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932537"/>
            <a:ext cx="8229600" cy="4357748"/>
          </a:xfrm>
        </p:spPr>
        <p:txBody>
          <a:bodyPr/>
          <a:lstStyle/>
          <a:p>
            <a:r>
              <a:rPr lang="en-US" sz="2800" dirty="0" smtClean="0"/>
              <a:t>Do you partner with a purveyor of equipment?</a:t>
            </a:r>
          </a:p>
          <a:p>
            <a:r>
              <a:rPr lang="en-US" sz="2800" dirty="0" smtClean="0"/>
              <a:t>Do you partner with a Producer/Consultant who specializes in the presentation relationship?</a:t>
            </a:r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Do You Need To Change The Way </a:t>
            </a:r>
            <a:br>
              <a:rPr lang="en-US" sz="3600" smtClean="0"/>
            </a:br>
            <a:r>
              <a:rPr lang="en-US" sz="3600" smtClean="0"/>
              <a:t>You View The Presentation?</a:t>
            </a:r>
            <a:endParaRPr lang="en-US" sz="36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02B2-7A9A-4577-8672-3E2B74FDE285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Integrating HD quality video &amp; </a:t>
            </a:r>
            <a:r>
              <a:rPr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 audio </a:t>
            </a:r>
            <a:r>
              <a:rPr lang="en-US" altLang="ja-JP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streaming tools</a:t>
            </a:r>
          </a:p>
          <a:p>
            <a:pPr lvl="0"/>
            <a:r>
              <a:rPr lang="en-US" altLang="ja-JP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Providing video highlights of your conference/meeting for </a:t>
            </a:r>
            <a:r>
              <a:rPr lang="en-US" altLang="ja-JP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eBlasts</a:t>
            </a:r>
            <a:r>
              <a:rPr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website.</a:t>
            </a:r>
            <a:endParaRPr lang="en-US" altLang="ja-JP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US" altLang="ja-JP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Utilize the most up to date projection technology including HD projectors </a:t>
            </a:r>
            <a:r>
              <a:rPr lang="en-US" altLang="ja-JP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LED screening when possible.</a:t>
            </a:r>
            <a:endParaRPr lang="en-US" altLang="ja-JP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Integrating New Presentation Technology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BF6F-1455-4821-8844-109FD3CA81B5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00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919037"/>
            <a:ext cx="8229600" cy="4357748"/>
          </a:xfrm>
        </p:spPr>
        <p:txBody>
          <a:bodyPr/>
          <a:lstStyle/>
          <a:p>
            <a:r>
              <a:rPr lang="en-US" sz="2800" dirty="0" smtClean="0"/>
              <a:t>Pre conference planning and resource acquisition</a:t>
            </a:r>
          </a:p>
          <a:p>
            <a:r>
              <a:rPr lang="en-US" sz="2800" dirty="0" smtClean="0"/>
              <a:t>Cost effective equipment acquisition</a:t>
            </a:r>
          </a:p>
          <a:p>
            <a:r>
              <a:rPr lang="en-US" sz="2800" dirty="0" smtClean="0"/>
              <a:t>Presentation planning with the latest technologies</a:t>
            </a:r>
          </a:p>
          <a:p>
            <a:r>
              <a:rPr lang="en-US" sz="2800" dirty="0" smtClean="0"/>
              <a:t>Presentation logistics and technical support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Presentation Management and </a:t>
            </a:r>
            <a:br>
              <a:rPr lang="en-US" sz="3600" smtClean="0"/>
            </a:br>
            <a:r>
              <a:rPr lang="en-US" sz="3600" smtClean="0"/>
              <a:t>Technical Support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35C-2A32-4E96-ACC8-924751357E84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885645"/>
            <a:ext cx="8229600" cy="4357748"/>
          </a:xfrm>
        </p:spPr>
        <p:txBody>
          <a:bodyPr/>
          <a:lstStyle/>
          <a:p>
            <a:r>
              <a:rPr lang="en-US" sz="2800" dirty="0" smtClean="0"/>
              <a:t>Digital audio production &amp; interviews.</a:t>
            </a:r>
          </a:p>
          <a:p>
            <a:r>
              <a:rPr lang="en-US" sz="2800" dirty="0" smtClean="0"/>
              <a:t>Digital video production &amp; interviews.</a:t>
            </a:r>
          </a:p>
          <a:p>
            <a:r>
              <a:rPr lang="en-US" sz="2800" dirty="0" smtClean="0"/>
              <a:t>Provide cost effective digital media highlights and interviews.</a:t>
            </a:r>
          </a:p>
          <a:p>
            <a:r>
              <a:rPr lang="en-US" sz="2800" dirty="0" smtClean="0"/>
              <a:t>Live video streaming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On-site Production Services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63F20-C836-408C-A82D-F74632DCD97B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6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862199"/>
            <a:ext cx="8229600" cy="4357748"/>
          </a:xfrm>
        </p:spPr>
        <p:txBody>
          <a:bodyPr/>
          <a:lstStyle/>
          <a:p>
            <a:r>
              <a:rPr lang="en-US" sz="2800" dirty="0" smtClean="0"/>
              <a:t>Skilled customer and presentation oriented technicians</a:t>
            </a:r>
          </a:p>
          <a:p>
            <a:r>
              <a:rPr lang="en-US" sz="2800" dirty="0" smtClean="0"/>
              <a:t>Committed to service</a:t>
            </a:r>
          </a:p>
          <a:p>
            <a:r>
              <a:rPr lang="en-US" sz="2800" dirty="0" smtClean="0"/>
              <a:t>Committed to partnership with each presenter</a:t>
            </a:r>
          </a:p>
          <a:p>
            <a:r>
              <a:rPr lang="en-US" sz="2800" dirty="0" smtClean="0"/>
              <a:t>Committed to success of the presentation</a:t>
            </a:r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Customer Focused</a:t>
            </a:r>
            <a:br>
              <a:rPr lang="en-US" sz="3600" smtClean="0"/>
            </a:br>
            <a:r>
              <a:rPr lang="en-US" sz="3600" smtClean="0"/>
              <a:t> Professional Technicians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C2CC-DDE4-4A7E-8D7E-72595C73282C}" type="datetime1">
              <a:rPr lang="en-US" smtClean="0"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AV CO-OP, LLC. 2012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808080"/>
      </a:dk1>
      <a:lt1>
        <a:srgbClr val="FFFFFF"/>
      </a:lt1>
      <a:dk2>
        <a:srgbClr val="000000"/>
      </a:dk2>
      <a:lt2>
        <a:srgbClr val="FFFF99"/>
      </a:lt2>
      <a:accent1>
        <a:srgbClr val="FFCC00"/>
      </a:accent1>
      <a:accent2>
        <a:srgbClr val="009900"/>
      </a:accent2>
      <a:accent3>
        <a:srgbClr val="AAAAAA"/>
      </a:accent3>
      <a:accent4>
        <a:srgbClr val="DADADA"/>
      </a:accent4>
      <a:accent5>
        <a:srgbClr val="66CCFF"/>
      </a:accent5>
      <a:accent6>
        <a:srgbClr val="FF0000"/>
      </a:accent6>
      <a:hlink>
        <a:srgbClr val="66CCFF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395</Words>
  <Application>Microsoft Office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Wingdings</vt:lpstr>
      <vt:lpstr>Calibri</vt:lpstr>
      <vt:lpstr>ＭＳ Ｐゴシック</vt:lpstr>
      <vt:lpstr>Times New Roman</vt:lpstr>
      <vt:lpstr>Tahoma</vt:lpstr>
      <vt:lpstr>Office Theme</vt:lpstr>
      <vt:lpstr>Partnering with your Presentation Provider!  </vt:lpstr>
      <vt:lpstr>Representing Your Team</vt:lpstr>
      <vt:lpstr>Commitment To Effective Presentation</vt:lpstr>
      <vt:lpstr>Our Services</vt:lpstr>
      <vt:lpstr>Do You Need To Change The Way  You View The Presentation?</vt:lpstr>
      <vt:lpstr>Integrating New Presentation Technology</vt:lpstr>
      <vt:lpstr>Presentation Management and  Technical Support</vt:lpstr>
      <vt:lpstr>On-site Production Services</vt:lpstr>
      <vt:lpstr>Customer Focused  Professional Technicians </vt:lpstr>
      <vt:lpstr>OUR CORE VALUES</vt:lpstr>
      <vt:lpstr>Questions 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Kaplan</dc:creator>
  <cp:lastModifiedBy>David</cp:lastModifiedBy>
  <cp:revision>17</cp:revision>
  <dcterms:created xsi:type="dcterms:W3CDTF">2009-05-27T00:16:57Z</dcterms:created>
  <dcterms:modified xsi:type="dcterms:W3CDTF">2013-03-28T16:26:04Z</dcterms:modified>
</cp:coreProperties>
</file>